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8"/>
  </p:notesMasterIdLst>
  <p:handoutMasterIdLst>
    <p:handoutMasterId r:id="rId99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3" r:id="rId71"/>
    <p:sldId id="374" r:id="rId72"/>
    <p:sldId id="365" r:id="rId73"/>
    <p:sldId id="375" r:id="rId74"/>
    <p:sldId id="366" r:id="rId75"/>
    <p:sldId id="367" r:id="rId76"/>
    <p:sldId id="314" r:id="rId77"/>
    <p:sldId id="369" r:id="rId78"/>
    <p:sldId id="372" r:id="rId79"/>
    <p:sldId id="376" r:id="rId80"/>
    <p:sldId id="377" r:id="rId81"/>
    <p:sldId id="353" r:id="rId82"/>
    <p:sldId id="316" r:id="rId83"/>
    <p:sldId id="364" r:id="rId84"/>
    <p:sldId id="350" r:id="rId85"/>
    <p:sldId id="371" r:id="rId86"/>
    <p:sldId id="378" r:id="rId87"/>
    <p:sldId id="306" r:id="rId88"/>
    <p:sldId id="358" r:id="rId89"/>
    <p:sldId id="329" r:id="rId90"/>
    <p:sldId id="305" r:id="rId91"/>
    <p:sldId id="275" r:id="rId92"/>
    <p:sldId id="289" r:id="rId93"/>
    <p:sldId id="290" r:id="rId94"/>
    <p:sldId id="291" r:id="rId95"/>
    <p:sldId id="285" r:id="rId96"/>
    <p:sldId id="263" r:id="rId97"/>
  </p:sldIdLst>
  <p:sldSz cx="12192000" cy="6858000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entury Gothic" panose="020B0502020202020204" pitchFamily="34" charset="0"/>
      <p:regular r:id="rId104"/>
      <p:bold r:id="rId105"/>
      <p:italic r:id="rId106"/>
      <p:boldItalic r:id="rId107"/>
    </p:embeddedFont>
    <p:embeddedFont>
      <p:font typeface="Galano Grotesque Light" panose="020B0604020202020204" charset="0"/>
      <p:regular r:id="rId108"/>
    </p:embeddedFont>
    <p:embeddedFont>
      <p:font typeface="Galano Grotesque Medium" panose="020B0604020202020204" charset="0"/>
      <p:regular r:id="rId109"/>
    </p:embeddedFont>
    <p:embeddedFont>
      <p:font typeface="Montserrat Light" panose="020B0604020202020204" charset="0"/>
      <p:regular r:id="rId110"/>
      <p:italic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53"/>
            <p14:sldId id="316"/>
            <p14:sldId id="364"/>
            <p14:sldId id="350"/>
            <p14:sldId id="371"/>
            <p14:sldId id="378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 autoAdjust="0"/>
    <p:restoredTop sz="81920" autoAdjust="0"/>
  </p:normalViewPr>
  <p:slideViewPr>
    <p:cSldViewPr snapToGrid="0">
      <p:cViewPr varScale="1">
        <p:scale>
          <a:sx n="94" d="100"/>
          <a:sy n="9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8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0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Demo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stronie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menu</a:t>
            </a:r>
          </a:p>
          <a:p>
            <a:r>
              <a:rPr lang="en-US" dirty="0" err="1"/>
              <a:t>Dodawanie</a:t>
            </a:r>
            <a:r>
              <a:rPr lang="en-US" dirty="0"/>
              <a:t> </a:t>
            </a:r>
            <a:r>
              <a:rPr lang="en-US" dirty="0" err="1"/>
              <a:t>tagu</a:t>
            </a:r>
            <a:r>
              <a:rPr lang="en-US" dirty="0"/>
              <a:t> z </a:t>
            </a:r>
            <a:r>
              <a:rPr lang="en-US" dirty="0" err="1"/>
              <a:t>comita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09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lab4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  <a:endParaRPr lang="en-GB" sz="1600" dirty="0"/>
          </a:p>
          <a:p>
            <a:r>
              <a:rPr lang="en-GB" sz="1600" dirty="0"/>
              <a:t>Kamil 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przewinień</a:t>
            </a:r>
            <a:r>
              <a:rPr lang="en-US" sz="2000" dirty="0">
                <a:solidFill>
                  <a:schemeClr val="bg2"/>
                </a:solidFill>
              </a:rPr>
              <a:t> (np. “moje-upsy-2019.txt”)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punktu</a:t>
            </a:r>
            <a:r>
              <a:rPr lang="en-US" sz="2000" dirty="0">
                <a:solidFill>
                  <a:schemeClr val="bg2"/>
                </a:solidFill>
              </a:rPr>
              <a:t> 3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99027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</a:t>
            </a:r>
            <a:r>
              <a:rPr lang="pl-PL" sz="2000" b="1" dirty="0" err="1">
                <a:solidFill>
                  <a:schemeClr val="lt1"/>
                </a:solidFill>
              </a:rPr>
              <a:t>am</a:t>
            </a:r>
            <a:r>
              <a:rPr lang="pl-PL" sz="2000" b="1" dirty="0">
                <a:solidFill>
                  <a:schemeClr val="lt1"/>
                </a:solidFill>
              </a:rPr>
              <a:t> ’Byłem grzeczny!’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1b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Za </a:t>
            </a:r>
            <a:r>
              <a:rPr lang="en-US" sz="2000" dirty="0" err="1">
                <a:solidFill>
                  <a:schemeClr val="bg2"/>
                </a:solidFill>
              </a:rPr>
              <a:t>pomocą</a:t>
            </a:r>
            <a:r>
              <a:rPr lang="en-US" sz="2000" dirty="0">
                <a:solidFill>
                  <a:schemeClr val="bg2"/>
                </a:solidFill>
              </a:rPr>
              <a:t> merge </a:t>
            </a:r>
            <a:r>
              <a:rPr lang="en-US" sz="2000" dirty="0" err="1">
                <a:solidFill>
                  <a:schemeClr val="bg2"/>
                </a:solidFill>
              </a:rPr>
              <a:t>requestów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musi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być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przyjęty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obdarywanego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zamknąć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endParaRPr lang="pl-PL" sz="2000" b="1" dirty="0">
              <a:solidFill>
                <a:schemeClr val="bg1"/>
              </a:solidFill>
            </a:endParaRP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0AFFB-CB0B-0040-9620-338DAA2E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921318"/>
            <a:ext cx="4305300" cy="28702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392118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Wejdź do pliku ze swoimi prezentami.</a:t>
            </a:r>
          </a:p>
          <a:p>
            <a:pPr marL="0" indent="0">
              <a:buNone/>
            </a:pPr>
            <a:r>
              <a:rPr lang="pl-PL" sz="1800" dirty="0"/>
              <a:t>Odrzuć jeden z nich.</a:t>
            </a:r>
          </a:p>
          <a:p>
            <a:pPr marL="0" indent="0">
              <a:buNone/>
            </a:pPr>
            <a:r>
              <a:rPr lang="pl-PL" sz="1800" dirty="0"/>
              <a:t>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</a:t>
            </a:r>
            <a:r>
              <a:rPr lang="pl-PL" sz="1800" dirty="0"/>
              <a:t>– </a:t>
            </a:r>
            <a:r>
              <a:rPr lang="en-GB" sz="1800" dirty="0" err="1"/>
              <a:t>dodaje</a:t>
            </a:r>
            <a:r>
              <a:rPr lang="en-GB" sz="1800" dirty="0"/>
              <a:t> </a:t>
            </a:r>
            <a:r>
              <a:rPr lang="en-GB" sz="1800" dirty="0" err="1"/>
              <a:t>obecne</a:t>
            </a:r>
            <a:r>
              <a:rPr lang="en-GB" sz="1800" dirty="0"/>
              <a:t> </a:t>
            </a:r>
            <a:r>
              <a:rPr lang="en-GB" sz="1800" dirty="0" err="1"/>
              <a:t>zmiany</a:t>
            </a:r>
            <a:r>
              <a:rPr lang="en-GB" sz="1800" dirty="0"/>
              <a:t> do stash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</a:t>
            </a:r>
            <a:r>
              <a:rPr lang="en-GB" sz="1800" b="1" dirty="0">
                <a:solidFill>
                  <a:schemeClr val="accent2"/>
                </a:solidFill>
              </a:rPr>
              <a:t>pop </a:t>
            </a:r>
            <a:r>
              <a:rPr lang="pl-PL" sz="1800" dirty="0"/>
              <a:t>– aplikuje </a:t>
            </a:r>
            <a:r>
              <a:rPr lang="en-GB" sz="1800" dirty="0" err="1"/>
              <a:t>ostatnie</a:t>
            </a:r>
            <a:r>
              <a:rPr lang="en-GB" sz="1800" dirty="0"/>
              <a:t> </a:t>
            </a:r>
            <a:r>
              <a:rPr lang="pl-PL" sz="1800" dirty="0"/>
              <a:t>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</a:t>
            </a:r>
            <a:r>
              <a:rPr lang="pl-PL" sz="1800" b="1" dirty="0">
                <a:solidFill>
                  <a:schemeClr val="accent2"/>
                </a:solidFill>
              </a:rPr>
              <a:t>it stash apply &lt;i&gt; </a:t>
            </a:r>
            <a:r>
              <a:rPr lang="pl-PL" sz="1800" dirty="0"/>
              <a:t>– aplikuje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r>
              <a:rPr lang="en-GB" sz="1800" dirty="0"/>
              <a:t> ale </a:t>
            </a:r>
            <a:r>
              <a:rPr lang="en-GB" sz="1800" dirty="0" err="1"/>
              <a:t>zostawia</a:t>
            </a:r>
            <a:r>
              <a:rPr lang="en-GB" sz="1800" dirty="0"/>
              <a:t> w </a:t>
            </a:r>
            <a:r>
              <a:rPr lang="en-GB" sz="1800" dirty="0" err="1"/>
              <a:t>schowku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GB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413387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branach</a:t>
            </a:r>
            <a:r>
              <a:rPr lang="en-US" sz="2000" dirty="0">
                <a:solidFill>
                  <a:schemeClr val="bg2"/>
                </a:solidFill>
              </a:rPr>
              <a:t> a w </a:t>
            </a:r>
            <a:r>
              <a:rPr lang="en-US" sz="2000" dirty="0" err="1">
                <a:solidFill>
                  <a:schemeClr val="bg2"/>
                </a:solidFill>
              </a:rPr>
              <a:t>nim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tajneprezenty.txt z </a:t>
            </a:r>
            <a:r>
              <a:rPr lang="en-US" sz="2000" dirty="0" err="1">
                <a:solidFill>
                  <a:schemeClr val="bg2"/>
                </a:solidFill>
              </a:rPr>
              <a:t>tekstem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skarpety</a:t>
            </a:r>
            <a:r>
              <a:rPr lang="en-US" sz="2000" dirty="0">
                <a:solidFill>
                  <a:schemeClr val="bg2"/>
                </a:solidFill>
              </a:rPr>
              <a:t>’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i="1" dirty="0" err="1">
                <a:solidFill>
                  <a:schemeClr val="bg2"/>
                </a:solidFill>
              </a:rPr>
              <a:t>zacomituj</a:t>
            </a:r>
            <a:endParaRPr lang="en-US" sz="2000" i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tejneprezenty.txt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Dopisz</a:t>
            </a:r>
            <a:r>
              <a:rPr lang="en-US" sz="2000" dirty="0">
                <a:solidFill>
                  <a:schemeClr val="bg2"/>
                </a:solidFill>
              </a:rPr>
              <a:t> do tajneprezenty.txt </a:t>
            </a:r>
            <a:r>
              <a:rPr lang="en-US" sz="2000" dirty="0" err="1">
                <a:solidFill>
                  <a:schemeClr val="bg2"/>
                </a:solidFill>
              </a:rPr>
              <a:t>jeszcze</a:t>
            </a:r>
            <a:r>
              <a:rPr lang="en-US" sz="2000" dirty="0">
                <a:solidFill>
                  <a:schemeClr val="bg2"/>
                </a:solidFill>
              </a:rPr>
              <a:t> ‘</a:t>
            </a:r>
            <a:r>
              <a:rPr lang="en-US" sz="2000" dirty="0" err="1">
                <a:solidFill>
                  <a:schemeClr val="bg2"/>
                </a:solidFill>
              </a:rPr>
              <a:t>krawat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 err="1">
                <a:solidFill>
                  <a:schemeClr val="bg2"/>
                </a:solidFill>
              </a:rPr>
              <a:t>Stashuj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Odstashuj</a:t>
            </a:r>
            <a:r>
              <a:rPr lang="en-US" sz="2000" dirty="0">
                <a:solidFill>
                  <a:schemeClr val="bg2"/>
                </a:solidFill>
              </a:rPr>
              <a:t> stash z </a:t>
            </a:r>
            <a:r>
              <a:rPr lang="en-US" sz="2000" dirty="0" err="1">
                <a:solidFill>
                  <a:schemeClr val="bg2"/>
                </a:solidFill>
              </a:rPr>
              <a:t>indeksem</a:t>
            </a:r>
            <a:r>
              <a:rPr lang="en-US" sz="2000" dirty="0">
                <a:solidFill>
                  <a:schemeClr val="bg2"/>
                </a:solidFill>
              </a:rPr>
              <a:t> 0, co </a:t>
            </a:r>
            <a:r>
              <a:rPr lang="en-US" sz="2000" dirty="0" err="1">
                <a:solidFill>
                  <a:schemeClr val="bg2"/>
                </a:solidFill>
              </a:rPr>
              <a:t>zawiera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tajneprezenty.txt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en-GB" sz="2000" b="1" dirty="0">
                <a:solidFill>
                  <a:schemeClr val="lt1"/>
                </a:solidFill>
              </a:rPr>
              <a:t>stash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pop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list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stash apply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chemeClr val="tx1"/>
                </a:solidFill>
              </a:rPr>
              <a:t>Używany</a:t>
            </a:r>
            <a:r>
              <a:rPr lang="en-GB" sz="1800" dirty="0">
                <a:solidFill>
                  <a:schemeClr val="tx1"/>
                </a:solidFill>
              </a:rPr>
              <a:t> do </a:t>
            </a:r>
            <a:r>
              <a:rPr lang="en-GB" sz="1800" dirty="0" err="1">
                <a:solidFill>
                  <a:schemeClr val="tx1"/>
                </a:solidFill>
              </a:rPr>
              <a:t>oznaczania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ważnych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punktów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historii</a:t>
            </a:r>
            <a:r>
              <a:rPr lang="en-GB" sz="1800" dirty="0">
                <a:solidFill>
                  <a:schemeClr val="tx1"/>
                </a:solidFill>
              </a:rPr>
              <a:t>, np </a:t>
            </a:r>
            <a:r>
              <a:rPr lang="en-GB" sz="1800" dirty="0" err="1">
                <a:solidFill>
                  <a:schemeClr val="tx1"/>
                </a:solidFill>
              </a:rPr>
              <a:t>wersji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release’u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 </a:t>
            </a:r>
            <a:r>
              <a:rPr lang="pl-PL" sz="1800" dirty="0"/>
              <a:t>– </a:t>
            </a:r>
            <a:r>
              <a:rPr lang="en-GB" sz="1800" dirty="0" err="1"/>
              <a:t>lista</a:t>
            </a:r>
            <a:r>
              <a:rPr lang="en-GB" sz="1800" dirty="0"/>
              <a:t> </a:t>
            </a:r>
            <a:r>
              <a:rPr lang="en-GB" sz="1800" dirty="0" err="1"/>
              <a:t>tagów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GB" sz="1800" b="1" dirty="0">
                <a:solidFill>
                  <a:schemeClr val="accent2"/>
                </a:solidFill>
              </a:rPr>
              <a:t>tag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</a:t>
            </a:r>
            <a:r>
              <a:rPr lang="en-GB" sz="1800" dirty="0" err="1"/>
              <a:t>tworzenie</a:t>
            </a:r>
            <a:r>
              <a:rPr lang="en-GB" sz="1800" dirty="0"/>
              <a:t>  “lightweight” </a:t>
            </a:r>
            <a:r>
              <a:rPr lang="en-GB" sz="1800" dirty="0" err="1"/>
              <a:t>tagu</a:t>
            </a:r>
            <a:r>
              <a:rPr lang="en-GB" sz="1800" dirty="0"/>
              <a:t> &lt;</a:t>
            </a:r>
            <a:r>
              <a:rPr lang="en-GB" sz="1800" dirty="0" err="1"/>
              <a:t>nazwa</a:t>
            </a:r>
            <a:r>
              <a:rPr lang="en-GB" sz="1800" dirty="0"/>
              <a:t>&gt; 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tag –a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 -m &lt;</a:t>
            </a:r>
            <a:r>
              <a:rPr lang="en-GB" sz="1800" b="1" dirty="0" err="1">
                <a:solidFill>
                  <a:schemeClr val="accent2"/>
                </a:solidFill>
              </a:rPr>
              <a:t>opis</a:t>
            </a:r>
            <a:r>
              <a:rPr lang="en-GB" sz="1800" b="1" dirty="0">
                <a:solidFill>
                  <a:schemeClr val="accent2"/>
                </a:solidFill>
              </a:rPr>
              <a:t>&gt; </a:t>
            </a:r>
            <a:r>
              <a:rPr lang="en-GB" sz="1800" dirty="0">
                <a:solidFill>
                  <a:schemeClr val="tx1"/>
                </a:solidFill>
              </a:rPr>
              <a:t>- </a:t>
            </a:r>
            <a:r>
              <a:rPr lang="en-GB" sz="1800" dirty="0" err="1">
                <a:solidFill>
                  <a:schemeClr val="tx1"/>
                </a:solidFill>
              </a:rPr>
              <a:t>tworzenie</a:t>
            </a:r>
            <a:r>
              <a:rPr lang="en-GB" sz="1800" dirty="0">
                <a:solidFill>
                  <a:schemeClr val="tx1"/>
                </a:solidFill>
              </a:rPr>
              <a:t> “annotated”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r>
              <a:rPr lang="en-GB" sz="1800" dirty="0">
                <a:solidFill>
                  <a:schemeClr val="tx1"/>
                </a:solidFill>
              </a:rPr>
              <a:t> z </a:t>
            </a:r>
            <a:r>
              <a:rPr lang="en-GB" sz="1800" dirty="0" err="1">
                <a:solidFill>
                  <a:schemeClr val="tx1"/>
                </a:solidFill>
              </a:rPr>
              <a:t>opisem</a:t>
            </a:r>
            <a:endParaRPr lang="pl-PL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</a:rPr>
              <a:t>git show &lt;</a:t>
            </a:r>
            <a:r>
              <a:rPr lang="en-GB" sz="1800" b="1" dirty="0" err="1">
                <a:solidFill>
                  <a:schemeClr val="accent2"/>
                </a:solidFill>
              </a:rPr>
              <a:t>nazwa</a:t>
            </a:r>
            <a:r>
              <a:rPr lang="en-GB" sz="1800" b="1" dirty="0">
                <a:solidFill>
                  <a:schemeClr val="accent2"/>
                </a:solidFill>
              </a:rPr>
              <a:t>&gt;</a:t>
            </a:r>
            <a:r>
              <a:rPr lang="en-GB" sz="1800" dirty="0">
                <a:solidFill>
                  <a:schemeClr val="tx1"/>
                </a:solidFill>
              </a:rPr>
              <a:t> - </a:t>
            </a:r>
            <a:r>
              <a:rPr lang="en-GB" sz="1800" dirty="0" err="1">
                <a:solidFill>
                  <a:schemeClr val="tx1"/>
                </a:solidFill>
              </a:rPr>
              <a:t>informacja</a:t>
            </a:r>
            <a:r>
              <a:rPr lang="en-GB" sz="1800" dirty="0">
                <a:solidFill>
                  <a:schemeClr val="tx1"/>
                </a:solidFill>
              </a:rPr>
              <a:t> o </a:t>
            </a:r>
            <a:r>
              <a:rPr lang="en-GB" sz="1800" dirty="0" err="1">
                <a:solidFill>
                  <a:schemeClr val="tx1"/>
                </a:solidFill>
              </a:rPr>
              <a:t>tagu</a:t>
            </a:r>
            <a:endParaRPr lang="en-GB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A760-291D-44A7-ACC5-8114F887058E}"/>
              </a:ext>
            </a:extLst>
          </p:cNvPr>
          <p:cNvSpPr txBox="1"/>
          <p:nvPr/>
        </p:nvSpPr>
        <p:spPr>
          <a:xfrm>
            <a:off x="838200" y="4980568"/>
            <a:ext cx="1078484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git push </a:t>
            </a:r>
            <a:r>
              <a:rPr lang="en-GB" sz="2000" b="1" dirty="0" err="1">
                <a:solidFill>
                  <a:schemeClr val="bg1"/>
                </a:solidFill>
              </a:rPr>
              <a:t>nie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transferuje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tagów</a:t>
            </a:r>
            <a:r>
              <a:rPr lang="en-GB" sz="2000" b="1" dirty="0">
                <a:solidFill>
                  <a:schemeClr val="bg1"/>
                </a:solidFill>
              </a:rPr>
              <a:t> do remote. </a:t>
            </a:r>
          </a:p>
          <a:p>
            <a:r>
              <a:rPr lang="en-GB" sz="2000" b="1" dirty="0" err="1">
                <a:solidFill>
                  <a:schemeClr val="bg1"/>
                </a:solidFill>
              </a:rPr>
              <a:t>Trzeba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użyć</a:t>
            </a:r>
            <a:r>
              <a:rPr lang="en-GB" sz="2000" b="1" dirty="0">
                <a:solidFill>
                  <a:schemeClr val="bg1"/>
                </a:solidFill>
              </a:rPr>
              <a:t> git push origin &lt;</a:t>
            </a:r>
            <a:r>
              <a:rPr lang="en-GB" sz="2000" b="1" dirty="0" err="1">
                <a:solidFill>
                  <a:schemeClr val="bg1"/>
                </a:solidFill>
              </a:rPr>
              <a:t>nazwa-tagu</a:t>
            </a:r>
            <a:r>
              <a:rPr lang="en-GB" sz="2000" b="1" dirty="0">
                <a:solidFill>
                  <a:schemeClr val="bg1"/>
                </a:solidFill>
              </a:rPr>
              <a:t>&gt;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Wejdź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hlinkClick r:id="rId3"/>
              </a:rPr>
              <a:t>https://gitlab.com/lab4</a:t>
            </a:r>
            <a:r>
              <a:rPr lang="en-US" sz="2000" dirty="0">
                <a:solidFill>
                  <a:schemeClr val="bg2"/>
                </a:solidFill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tag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stronie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jakiej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chcesz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Odśwież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kod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odpowiednią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komendą</a:t>
            </a:r>
            <a:r>
              <a:rPr lang="en-US" sz="2000" dirty="0">
                <a:solidFill>
                  <a:schemeClr val="bg2"/>
                </a:solidFill>
              </a:rPr>
              <a:t>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tagi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widoczne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846755" y="4288887"/>
            <a:ext cx="1005795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tag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lista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tagów</a:t>
            </a:r>
            <a:endParaRPr lang="en-GB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GB" sz="2000" b="1" dirty="0">
                <a:solidFill>
                  <a:schemeClr val="lt1"/>
                </a:solidFill>
              </a:rPr>
              <a:t>git show &lt;</a:t>
            </a:r>
            <a:r>
              <a:rPr lang="en-GB" sz="2000" b="1" dirty="0" err="1">
                <a:solidFill>
                  <a:schemeClr val="lt1"/>
                </a:solidFill>
              </a:rPr>
              <a:t>nazwa</a:t>
            </a:r>
            <a:r>
              <a:rPr lang="en-GB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GB" sz="2000" dirty="0" err="1">
                <a:solidFill>
                  <a:schemeClr val="bg2"/>
                </a:solidFill>
              </a:rPr>
              <a:t>szczegóły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tagu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60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15395</TotalTime>
  <Words>6547</Words>
  <Application>Microsoft Office PowerPoint</Application>
  <PresentationFormat>Widescreen</PresentationFormat>
  <Paragraphs>910</Paragraphs>
  <Slides>93</Slides>
  <Notes>82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Montserrat Light</vt:lpstr>
      <vt:lpstr>Calibri</vt:lpstr>
      <vt:lpstr>Galano Grotesque Medium</vt:lpstr>
      <vt:lpstr>Arial</vt:lpstr>
      <vt:lpstr>Wingdings</vt:lpstr>
      <vt:lpstr>Galano Grotesque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1b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2</vt:lpstr>
      <vt:lpstr>Tagowanie polecenie: git tag</vt:lpstr>
      <vt:lpstr>Zadanie 3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Kamil Pakur</cp:lastModifiedBy>
  <cp:revision>303</cp:revision>
  <dcterms:created xsi:type="dcterms:W3CDTF">2019-11-06T13:29:35Z</dcterms:created>
  <dcterms:modified xsi:type="dcterms:W3CDTF">2019-12-05T14:56:32Z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